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2.png" ContentType="image/png"/>
  <Override PartName="/ppt/media/image25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media/image21.png" ContentType="image/png"/>
  <Override PartName="/ppt/media/image2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342797-5768-4A6F-B467-542ECA35A54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826BBB-1185-4532-AF48-3984CD3B067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372C5E-75D6-482C-9436-3DF1029057B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7DBAA5-0F30-4420-95CA-1E85F79A831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0F8249-87D2-4366-88E6-9EE02FD943C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B74E49-9D3E-44CE-AE1F-6B37BB04CBE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73E2D2-62D7-48D8-869C-2387E43AC80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60D9F5-20A3-48B6-871B-DA24CBA9B83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C481DF-D229-43A6-A692-D4FED618A03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ECB5C2-BC78-4CB1-8B64-954CC05CC08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4084A0-30C0-4907-956C-34C804B281C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793C05-CA52-4EB7-9702-B49AC446262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C073950-56E4-48D5-A839-7F825AE4D5B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38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4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41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2024-09-02T16:57:42Z</dcterms:modified>
  <cp:revision>53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